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0"/>
  </p:notesMasterIdLst>
  <p:sldIdLst>
    <p:sldId id="260" r:id="rId2"/>
    <p:sldId id="256" r:id="rId3"/>
    <p:sldId id="264" r:id="rId4"/>
    <p:sldId id="258" r:id="rId5"/>
    <p:sldId id="263" r:id="rId6"/>
    <p:sldId id="265" r:id="rId7"/>
    <p:sldId id="266" r:id="rId8"/>
    <p:sldId id="267" r:id="rId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62280" y="487681"/>
            <a:ext cx="23449280" cy="1275587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9960" y="1764752"/>
            <a:ext cx="19933920" cy="5852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44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060" y="7739269"/>
            <a:ext cx="17535720" cy="277633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rgbClr val="FFFFFF"/>
                </a:solidFill>
              </a:defRPr>
            </a:lvl1pPr>
            <a:lvl2pPr marL="914400" indent="0" algn="ctr">
              <a:buNone/>
              <a:defRPr sz="4400"/>
            </a:lvl2pPr>
            <a:lvl3pPr marL="1828800" indent="0" algn="ctr">
              <a:buNone/>
              <a:defRPr sz="44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3957321" y="7467600"/>
            <a:ext cx="1645920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9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56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1524000"/>
            <a:ext cx="4648200" cy="108204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524000"/>
            <a:ext cx="14859000" cy="108204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8127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52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848" y="2347150"/>
            <a:ext cx="19933920" cy="58521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44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9856" y="8309040"/>
            <a:ext cx="17538192" cy="2727612"/>
          </a:xfrm>
        </p:spPr>
        <p:txBody>
          <a:bodyPr anchor="t">
            <a:normAutofit/>
          </a:bodyPr>
          <a:lstStyle>
            <a:lvl1pPr marL="0" indent="0" algn="ctr">
              <a:buNone/>
              <a:defRPr sz="4400">
                <a:solidFill>
                  <a:schemeClr val="accent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1" y="8040816"/>
            <a:ext cx="164592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0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4114798"/>
            <a:ext cx="9509760" cy="8046720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35224" y="4114800"/>
            <a:ext cx="9509760" cy="8046720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9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003022"/>
            <a:ext cx="9509760" cy="15544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5442966"/>
            <a:ext cx="9509760" cy="6766560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38346" y="3998064"/>
            <a:ext cx="9509760" cy="15544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38346" y="5438644"/>
            <a:ext cx="9509760" cy="6766560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041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1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36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94560"/>
            <a:ext cx="7863840" cy="34747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8" y="2194560"/>
            <a:ext cx="10424160" cy="932688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669280"/>
            <a:ext cx="7863840" cy="60350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3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39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94560"/>
            <a:ext cx="7863840" cy="34747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6496" y="2139694"/>
            <a:ext cx="12198096" cy="96012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5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669280"/>
            <a:ext cx="7863840" cy="57607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3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3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62280" y="487681"/>
            <a:ext cx="23449280" cy="1275587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1219200"/>
            <a:ext cx="19751040" cy="27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4114800"/>
            <a:ext cx="19745742" cy="807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5992" y="12447657"/>
            <a:ext cx="465814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98296" y="12447657"/>
            <a:ext cx="943554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59061" y="12447657"/>
            <a:ext cx="341243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37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365760" algn="l" defTabSz="1828800" rtl="0" eaLnBrk="1" latinLnBrk="0" hangingPunct="1">
        <a:lnSpc>
          <a:spcPct val="90000"/>
        </a:lnSpc>
        <a:spcBef>
          <a:spcPts val="2800"/>
        </a:spcBef>
        <a:buClr>
          <a:schemeClr val="accent1"/>
        </a:buClr>
        <a:buSzPct val="80000"/>
        <a:buFont typeface="Corbel" pitchFamily="34" charset="0"/>
        <a:buChar char="•"/>
        <a:defRPr sz="4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14400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4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463040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3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011680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560320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2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38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44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50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280" y="487680"/>
            <a:ext cx="23444200" cy="1275587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05888" y="493774"/>
            <a:ext cx="8795510" cy="12755878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40568" y="8811726"/>
            <a:ext cx="55261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93776"/>
            <a:ext cx="23449280" cy="12755878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ornost i praktičnost"/>
          <p:cNvSpPr txBox="1"/>
          <p:nvPr/>
        </p:nvSpPr>
        <p:spPr>
          <a:xfrm>
            <a:off x="16390276" y="1715350"/>
            <a:ext cx="6226732" cy="72456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 sz="7000"/>
            </a:pPr>
            <a:r>
              <a:rPr lang="en-US" sz="10000" b="1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Svjetski dan zaštite okoliša - 5. lipnja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r="24757" b="1"/>
          <a:stretch/>
        </p:blipFill>
        <p:spPr>
          <a:xfrm>
            <a:off x="1744128" y="1715350"/>
            <a:ext cx="12091152" cy="102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0F30BB5-7BA0-4D79-B51D-809B0D796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24384000" cy="13716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zornost i praktičnost"/>
          <p:cNvSpPr txBox="1"/>
          <p:nvPr/>
        </p:nvSpPr>
        <p:spPr>
          <a:xfrm>
            <a:off x="9566574" y="1643272"/>
            <a:ext cx="13516914" cy="103948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7000"/>
            </a:lvl1pPr>
          </a:lstStyle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800" b="1" cap="all">
                <a:latin typeface="+mj-lt"/>
                <a:ea typeface="+mj-ea"/>
                <a:cs typeface="+mj-cs"/>
              </a:rPr>
              <a:t>ZADATAK: IZRADI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10800" b="1" cap="all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800" b="1" cap="all">
                <a:latin typeface="+mj-lt"/>
                <a:ea typeface="+mj-ea"/>
                <a:cs typeface="+mj-cs"/>
              </a:rPr>
              <a:t>IGRU </a:t>
            </a:r>
            <a:r>
              <a:rPr lang="en-US" sz="10800" b="1" i="1" cap="all">
                <a:latin typeface="+mj-lt"/>
                <a:ea typeface="+mj-ea"/>
                <a:cs typeface="+mj-cs"/>
              </a:rPr>
              <a:t>MLIN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F561C9-F335-45B4-A0DC-68F94609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8279642" cy="13716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1" y="2990850"/>
            <a:ext cx="23242757" cy="8148637"/>
          </a:xfrm>
          <a:prstGeom prst="rect">
            <a:avLst/>
          </a:prstGeom>
        </p:spPr>
      </p:pic>
      <p:sp>
        <p:nvSpPr>
          <p:cNvPr id="3" name="zornost i praktičnost"/>
          <p:cNvSpPr txBox="1"/>
          <p:nvPr/>
        </p:nvSpPr>
        <p:spPr>
          <a:xfrm>
            <a:off x="2080706" y="1142956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/>
              <a:t>Recikliranjem do novih proizvoda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7814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A75D33A-CC00-4254-8A44-4AF69E8DD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25B8AB-EAE7-4629-86F7-9173CA9E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" y="513080"/>
            <a:ext cx="23408640" cy="1273047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78F46A-9CB7-480B-9BE9-1E7F546FD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7320" y="10917936"/>
            <a:ext cx="164592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rnost i praktičnost"/>
          <p:cNvSpPr txBox="1"/>
          <p:nvPr/>
        </p:nvSpPr>
        <p:spPr>
          <a:xfrm>
            <a:off x="2219960" y="8412480"/>
            <a:ext cx="19933920" cy="2651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 sz="7000"/>
            </a:pPr>
            <a:r>
              <a:rPr lang="en-US" sz="9200" b="1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Reciklirajmo materijale i izradimo igru!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r="-1" b="17135"/>
          <a:stretch/>
        </p:blipFill>
        <p:spPr>
          <a:xfrm>
            <a:off x="1456942" y="1482344"/>
            <a:ext cx="12968904" cy="6559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r="2" b="2"/>
          <a:stretch/>
        </p:blipFill>
        <p:spPr>
          <a:xfrm>
            <a:off x="15069310" y="1482344"/>
            <a:ext cx="7857746" cy="65592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280" y="487680"/>
            <a:ext cx="23444200" cy="1275587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05888" y="493774"/>
            <a:ext cx="8795510" cy="12755878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40568" y="8811726"/>
            <a:ext cx="55261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93776"/>
            <a:ext cx="23449280" cy="12755878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zornost i praktičnost"/>
          <p:cNvSpPr txBox="1"/>
          <p:nvPr/>
        </p:nvSpPr>
        <p:spPr>
          <a:xfrm>
            <a:off x="15266505" y="1715350"/>
            <a:ext cx="8428382" cy="72456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 sz="7000"/>
            </a:pPr>
            <a:r>
              <a:rPr lang="en-US" sz="10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Izradi</a:t>
            </a:r>
            <a:r>
              <a:rPr lang="en-US" sz="10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0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društvenu</a:t>
            </a:r>
            <a:r>
              <a:rPr lang="en-US" sz="10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0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igru</a:t>
            </a:r>
            <a:endParaRPr lang="en-US" sz="10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 sz="7000"/>
            </a:pPr>
            <a:r>
              <a:rPr lang="en-US" sz="10800" b="1" i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Mlin</a:t>
            </a:r>
            <a:r>
              <a:rPr lang="en-US" sz="10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3" name="Slika 2" descr="Slika na kojoj se prikazuje stol, zgrada, računalo, zrak&#10;&#10;Opis je automatski generiran">
            <a:extLst>
              <a:ext uri="{FF2B5EF4-FFF2-40B4-BE49-F238E27FC236}">
                <a16:creationId xmlns:a16="http://schemas.microsoft.com/office/drawing/2014/main" id="{983BDEAF-74BF-4298-A428-CB6278AE5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4" y="2928389"/>
            <a:ext cx="12579640" cy="90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23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34488284-E3CE-4B6C-8E8F-D7EF7212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MI JE POTREBNO ZA IGRU?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CF7CFBC-B729-4049-BEA1-866CC5CF2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4114799"/>
            <a:ext cx="19745742" cy="6858001"/>
          </a:xfrm>
        </p:spPr>
        <p:txBody>
          <a:bodyPr>
            <a:normAutofit lnSpcReduction="10000"/>
          </a:bodyPr>
          <a:lstStyle/>
          <a:p>
            <a:r>
              <a:rPr lang="hr-HR" sz="5400" dirty="0"/>
              <a:t>PAPIR ILI KARTON DIMENZIJA 200 mm x 200 mm za igraču ploču</a:t>
            </a:r>
          </a:p>
          <a:p>
            <a:endParaRPr lang="hr-HR" sz="5400" dirty="0"/>
          </a:p>
          <a:p>
            <a:r>
              <a:rPr lang="hr-HR" sz="5400" dirty="0"/>
              <a:t>NA PLOČU NACRTAJ </a:t>
            </a:r>
            <a:r>
              <a:rPr lang="hr-HR" sz="5400"/>
              <a:t>LINIJE I TOČKICE PRIKAZANE </a:t>
            </a:r>
            <a:r>
              <a:rPr lang="hr-HR" sz="5400" dirty="0"/>
              <a:t>NA SLAJDU PRIJE OVOG</a:t>
            </a:r>
          </a:p>
          <a:p>
            <a:endParaRPr lang="hr-HR" sz="5400" dirty="0"/>
          </a:p>
          <a:p>
            <a:r>
              <a:rPr lang="hr-HR" sz="5400" dirty="0"/>
              <a:t>18 FIGURICA (to može biti bilo što: gumbi, plastični čepovi iste boje 9 kom i 9 komada u drugoj boji, papirnate figurice, ili kako su vaši roditelji nekada igrali s grahom)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44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0FC5DFE-34EB-4EC5-AEED-AD1316C1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IGRA MLIN?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B2E564-218E-4019-80E4-7121A7C88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CILJ je postaviti tri svoje figure na susjedne točke povezane linijom. Tako formirani niz naziva se MLIN.</a:t>
            </a:r>
          </a:p>
          <a:p>
            <a:r>
              <a:rPr lang="hr-HR" dirty="0"/>
              <a:t>Figure igrači postavljaju na ploču gdje žele- naizmjence: jedan postavi jednu figuru, zatim drugi postavlja figuru, pa prvi, pa drugi… tako dugo dok se na ploču ne postave sve figure ( svaki igrač ima 9 figura)</a:t>
            </a:r>
          </a:p>
          <a:p>
            <a:r>
              <a:rPr lang="hr-HR" dirty="0"/>
              <a:t>Zatim svaki igrač vuče svoju figuru za jedno polje- figure se mogu vući samo po crtama. Ako je figurica „zatvorena” s drugim figurama, ne može se vući jer se figure ne mogu preskakati</a:t>
            </a:r>
          </a:p>
          <a:p>
            <a:r>
              <a:rPr lang="hr-HR" dirty="0"/>
              <a:t>Probaj složiti niz od 3 figure na spojenom polju- figure ne mogu biti tri u nizu na </a:t>
            </a:r>
            <a:r>
              <a:rPr lang="hr-HR" dirty="0" err="1"/>
              <a:t>kutevima</a:t>
            </a:r>
            <a:r>
              <a:rPr lang="hr-HR" dirty="0"/>
              <a:t>- da je jedna figura na jednom nizu a druge dvije u drugom. Figure moraju biti u istom redu, bilo vodoravnom ili okomitom</a:t>
            </a:r>
          </a:p>
          <a:p>
            <a:r>
              <a:rPr lang="hr-HR" dirty="0"/>
              <a:t>Ako niste sigurni kako se igra- vaši roditelji ili djedovi i bake sigurno znaju kako se igra ova jednostavna i zabavna igra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612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036F8D-6253-429A-A7CE-A5505278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 algn="ctr">
              <a:buNone/>
            </a:pPr>
            <a:r>
              <a:rPr lang="hr-HR" sz="9600" dirty="0"/>
              <a:t>ZABAVITE SE I UŽIVAJTE U IGRI !</a:t>
            </a:r>
          </a:p>
        </p:txBody>
      </p:sp>
    </p:spTree>
    <p:extLst>
      <p:ext uri="{BB962C8B-B14F-4D97-AF65-F5344CB8AC3E}">
        <p14:creationId xmlns:p14="http://schemas.microsoft.com/office/powerpoint/2010/main" val="29914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269</Words>
  <Application>Microsoft Office PowerPoint</Application>
  <PresentationFormat>Prilagođeno</PresentationFormat>
  <Paragraphs>21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Calibri</vt:lpstr>
      <vt:lpstr>Corbel</vt:lpstr>
      <vt:lpstr>Temeljno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ŠTO MI JE POTREBNO ZA IGRU?</vt:lpstr>
      <vt:lpstr>KAKO SE IGRA MLIN?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 Špoljar Petrović</dc:creator>
  <cp:lastModifiedBy>Kristina Špoljar Petrović</cp:lastModifiedBy>
  <cp:revision>4</cp:revision>
  <dcterms:created xsi:type="dcterms:W3CDTF">2020-05-26T07:20:34Z</dcterms:created>
  <dcterms:modified xsi:type="dcterms:W3CDTF">2020-06-04T06:04:55Z</dcterms:modified>
</cp:coreProperties>
</file>